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51d9b771f7ee4c01"/>
  </p:sldMasterIdLst>
  <p:sldIdLst>
    <p:sldId id="264" r:id="R7be9fc09d6df4e87"/>
    <p:sldId id="265" r:id="Ra2c2c5127e254a34"/>
    <p:sldId id="266" r:id="R6b2ce99c66b44286"/>
    <p:sldId id="267" r:id="R633cdb18fc714e21"/>
    <p:sldId id="268" r:id="R954d0720dfc14d19"/>
    <p:sldId id="269" r:id="R3801569b1ca346dd"/>
    <p:sldId id="270" r:id="Rbdc6381cb78d4463"/>
    <p:sldId id="271" r:id="R26978e9ca7c34bf9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51d9b771f7ee4c01" /><Relationship Type="http://schemas.openxmlformats.org/officeDocument/2006/relationships/theme" Target="/ppt/slideMasters/theme/theme2.xml" Id="Rf9fa4ebfd0e54048" /><Relationship Type="http://schemas.openxmlformats.org/officeDocument/2006/relationships/slide" Target="/ppt/slides/slide9.xml" Id="R7be9fc09d6df4e87" /><Relationship Type="http://schemas.openxmlformats.org/officeDocument/2006/relationships/slide" Target="/ppt/slides/slidea.xml" Id="Ra2c2c5127e254a34" /><Relationship Type="http://schemas.openxmlformats.org/officeDocument/2006/relationships/slide" Target="/ppt/slides/slideb.xml" Id="R6b2ce99c66b44286" /><Relationship Type="http://schemas.openxmlformats.org/officeDocument/2006/relationships/slide" Target="/ppt/slides/slidec.xml" Id="R633cdb18fc714e21" /><Relationship Type="http://schemas.openxmlformats.org/officeDocument/2006/relationships/tableStyles" Target="/ppt/tableStyles.xml" Id="R3448b7c0569e4fb4" /><Relationship Type="http://schemas.openxmlformats.org/officeDocument/2006/relationships/slide" Target="/ppt/slides/slided.xml" Id="R954d0720dfc14d19" /><Relationship Type="http://schemas.openxmlformats.org/officeDocument/2006/relationships/slide" Target="/ppt/slides/slidee.xml" Id="R3801569b1ca346dd" /><Relationship Type="http://schemas.openxmlformats.org/officeDocument/2006/relationships/slide" Target="/ppt/slides/slidef.xml" Id="Rbdc6381cb78d4463" /><Relationship Type="http://schemas.openxmlformats.org/officeDocument/2006/relationships/slide" Target="/ppt/slides/slide10.xml" Id="R26978e9ca7c34bf9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dd9167f19c64c93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91832e9f413d4a4b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d0f126fb70d74b1e" /><Relationship Type="http://schemas.openxmlformats.org/officeDocument/2006/relationships/slideMaster" Target="/ppt/slideMasters/slideMaster2.xml" Id="Rea4863168a124ea2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94c0a2733b844912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d0f126fb70d74b1e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8429c56a7d1e4eb0" /><Relationship Type="http://schemas.openxmlformats.org/officeDocument/2006/relationships/slideLayout" Target="/ppt/slideLayouts/slideLayout2.xml" Id="Recc24f5e370f4727" /><Relationship Type="http://schemas.openxmlformats.org/officeDocument/2006/relationships/slideLayout" Target="/ppt/slideLayouts/slideLayout3.xml" Id="R31086da2f2184d29" /><Relationship Type="http://schemas.openxmlformats.org/officeDocument/2006/relationships/slideLayout" Target="/ppt/slideLayouts/slideLayout4.xml" Id="Refbbbe86430b4080" /><Relationship Type="http://schemas.openxmlformats.org/officeDocument/2006/relationships/slideLayout" Target="/ppt/slideLayouts/slideLayout5.xml" Id="R6f8efd047e70455a" /><Relationship Type="http://schemas.openxmlformats.org/officeDocument/2006/relationships/image" Target="/ppt/media/image2.bin" Id="R1461873aca664ba9" /><Relationship Type="http://schemas.openxmlformats.org/officeDocument/2006/relationships/image" Target="/ppt/media/image.bin" Id="Ra849d8585d5a4c7c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1461873aca664ba9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a849d8585d5a4c7c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efbbbe86430b4080"/>
    <p:sldLayoutId id="2147483652" r:id="R31086da2f2184d29"/>
    <p:sldLayoutId id="2147483651" r:id="Recc24f5e370f4727"/>
    <p:sldLayoutId id="2147483654" r:id="R6f8efd047e70455a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dd4475c278e348db" /><Relationship Type="http://schemas.openxmlformats.org/officeDocument/2006/relationships/chart" Target="/ppt/slides/charts/chart29.xml" Id="Rda76822aa1fc4a3a" /><Relationship Type="http://schemas.openxmlformats.org/officeDocument/2006/relationships/chart" Target="/ppt/slides/charts/chart2a.xml" Id="R0b7aa0a84e094104" /><Relationship Type="http://schemas.openxmlformats.org/officeDocument/2006/relationships/chart" Target="/ppt/slides/charts/chart2b.xml" Id="R5d9f96169cd2428f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f6f77fb7725745b5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931f73c0b9174dca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9805dfb7c7554458" /><Relationship Type="http://schemas.openxmlformats.org/officeDocument/2006/relationships/slideLayout" Target="/ppt/slideLayouts/slideLayout5.xml" Id="R631b4cfca9684adc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c06f966d45804fe4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299896b8c4bb4d11" /><Relationship Type="http://schemas.openxmlformats.org/officeDocument/2006/relationships/image" Target="/ppt/media/image4.bin" Id="Rbfaee21229944009" /><Relationship Type="http://schemas.openxmlformats.org/officeDocument/2006/relationships/slideLayout" Target="/ppt/slideLayouts/slideLayout5.xml" Id="R6986d0001427433a" /><Relationship Type="http://schemas.openxmlformats.org/officeDocument/2006/relationships/chart" Target="/ppt/slides/charts/chart15.xml" Id="Rbca4b34dcebd4f29" /><Relationship Type="http://schemas.openxmlformats.org/officeDocument/2006/relationships/chart" Target="/ppt/slides/charts/chart16.xml" Id="R64bca6f57c0b4f9f" /><Relationship Type="http://schemas.openxmlformats.org/officeDocument/2006/relationships/chart" Target="/ppt/slides/charts/chart17.xml" Id="R77bab7e0511f46cf" /><Relationship Type="http://schemas.openxmlformats.org/officeDocument/2006/relationships/chart" Target="/ppt/slides/charts/chart18.xml" Id="R98ebbd8f2d7d4e27" /><Relationship Type="http://schemas.openxmlformats.org/officeDocument/2006/relationships/chart" Target="/ppt/slides/charts/chart19.xml" Id="Re1dae5f5a1084423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2ebb8a91cc614ed7" /><Relationship Type="http://schemas.openxmlformats.org/officeDocument/2006/relationships/image" Target="/ppt/media/image4.bin" Id="Rd4cefb91879d42ce" /><Relationship Type="http://schemas.openxmlformats.org/officeDocument/2006/relationships/slideLayout" Target="/ppt/slideLayouts/slideLayout5.xml" Id="R150eac6868da4c8e" /><Relationship Type="http://schemas.openxmlformats.org/officeDocument/2006/relationships/chart" Target="/ppt/slides/charts/chart1b.xml" Id="R0e467004259c4f89" /><Relationship Type="http://schemas.openxmlformats.org/officeDocument/2006/relationships/chart" Target="/ppt/slides/charts/chart1c.xml" Id="Re6c8c96f625544d1" /><Relationship Type="http://schemas.openxmlformats.org/officeDocument/2006/relationships/chart" Target="/ppt/slides/charts/chart1d.xml" Id="R6a8b1e6f3a894fa3" /><Relationship Type="http://schemas.openxmlformats.org/officeDocument/2006/relationships/chart" Target="/ppt/slides/charts/chart1e.xml" Id="Rab5a46072e064901" /><Relationship Type="http://schemas.openxmlformats.org/officeDocument/2006/relationships/chart" Target="/ppt/slides/charts/chart1f.xml" Id="R8d394512fd064129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c6847193456c4091" /><Relationship Type="http://schemas.openxmlformats.org/officeDocument/2006/relationships/image" Target="/ppt/media/image4.bin" Id="Rcf5e848c373d4ac5" /><Relationship Type="http://schemas.openxmlformats.org/officeDocument/2006/relationships/slideLayout" Target="/ppt/slideLayouts/slideLayout5.xml" Id="R8642f5b94b42478a" /><Relationship Type="http://schemas.openxmlformats.org/officeDocument/2006/relationships/chart" Target="/ppt/slides/charts/chart21.xml" Id="R3ef04e8cddff4658" /><Relationship Type="http://schemas.openxmlformats.org/officeDocument/2006/relationships/chart" Target="/ppt/slides/charts/chart22.xml" Id="Rfc8cf9f277f74f2d" /><Relationship Type="http://schemas.openxmlformats.org/officeDocument/2006/relationships/chart" Target="/ppt/slides/charts/chart23.xml" Id="R207748daa6d6436b" /><Relationship Type="http://schemas.openxmlformats.org/officeDocument/2006/relationships/chart" Target="/ppt/slides/charts/chart24.xml" Id="Rd3db742e47a8465e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Morängatan 9 och 18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5.980000</c:v>
              </c:pt>
              <c:pt idx="1">
                <c:v>5.376812</c:v>
              </c:pt>
              <c:pt idx="2">
                <c:v>5.791667</c:v>
              </c:pt>
              <c:pt idx="3">
                <c:v>6.040000</c:v>
              </c:pt>
              <c:pt idx="4">
                <c:v>4.923077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Älgen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6.000000</c:v>
              </c:pt>
              <c:pt idx="1">
                <c:v>5.478261</c:v>
              </c:pt>
              <c:pt idx="2">
                <c:v>5.744681</c:v>
              </c:pt>
              <c:pt idx="3">
                <c:v>6.000000</c:v>
              </c:pt>
              <c:pt idx="4">
                <c:v>4.882353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0.117647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0.235294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0.294118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0.352941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0.176471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0.117647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0.352941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0.352941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0.235294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0.235294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0.176471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0.352941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0.176471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0.117647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0.411765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0.235294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0.294118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0.411765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0.176471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0.176471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0.235294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0.235294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0.235294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0.117647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0.235294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0.352941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0.235294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0.117647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0.235294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0.529412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0.117647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0.117647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0.176471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0.411765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0.235294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0.117647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0.176471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0.352941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0.294118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0.117647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0.235294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0.411765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0.235294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0.294118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0.294118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0.411765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0.294118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0.235294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0.411765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0.058824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0.235294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0.176471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0.411765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0.117647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0.294118</c:v>
              </c:pt>
              <c:pt idx="1">
                <c:v>0.294118</c:v>
              </c:pt>
              <c:pt idx="2">
                <c:v>0.411765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0.411765</c:v>
              </c:pt>
              <c:pt idx="1">
                <c:v>0.588235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0.941176</c:v>
              </c:pt>
              <c:pt idx="1">
                <c:v>0.058824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Älgen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Morängatan 9 och 18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a76822aa1fc4a3a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0b7aa0a84e094104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5d9f96169cd2428f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Älgen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Morängatan 9 och 18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Älgen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Morängatan 9 och 18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9805dfb7c7554458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Älgen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Morängatan 9 och 18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Morängatan 9 och 18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ca4b34dcebd4f29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4bca6f57c0b4f9f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7bab7e0511f46cf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8ebbd8f2d7d4e27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e1dae5f5a1084423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299896b8c4bb4d11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bfaee21229944009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Älgen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Morängatan 9 och 18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Morängatan 9 och 18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e467004259c4f89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6c8c96f625544d1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a8b1e6f3a894fa3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b5a46072e064901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8d394512fd064129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2ebb8a91cc614ed7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d4cefb91879d42ce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Älgen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Morängatan 9 och 18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Morängatan 9 och 18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ef04e8cddff4658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c8cf9f277f74f2d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07748daa6d6436b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d3db742e47a8465e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c6847193456c4091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cf5e848c373d4ac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2017-02-01T10:48:33.259Z</dcterms:created>
  <dcterms:modified xsi:type="dcterms:W3CDTF">2017-02-01T10:48:33.259Z</dcterms:modified>
</cp:coreProperties>
</file>